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DD10B-D2CC-4843-8D01-0A9310706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365B1-45E8-47D6-883C-0AF887F80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64685-48D7-40AE-B203-6DE8CD1B6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DE561-2E66-46B2-AA5D-955BB54F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5CE7C-43CF-4511-833F-BADCA3E5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0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CCC2-D2F2-4127-BF04-CA18B90B1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67EB7D-0FD1-4FE4-AA25-78C2FB425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2F577-8D4E-443B-80C2-F7044B87E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99AE5-50FB-4FBA-BD39-2A6CA3B80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08565-82FF-489E-9914-73365AAC6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3D3109-3488-4291-9E73-83E5102677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6722E-F2C3-4856-A7C5-31E9A41F0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15ED5-C1AB-4D18-87FC-6DA851FB9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2366E-7E6E-4B57-B0BF-F808E2EE9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FF5A0-34D7-409F-8F60-2D4923E80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8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CC335-0AB5-4834-8664-35F7FB4A9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C4DD5-5967-4B02-8B0C-5EE8BBBAD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32CD1-E3ED-4C49-89FC-3DAAE521C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FEA3A-812E-421D-926F-95F535612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AA73E-6651-4E55-8159-DD5A8EB1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1B55-DDBC-4336-8A0A-810BA77FF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13196-9FEC-4D58-BDC6-D9AF60F8B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02465-9754-48AA-A7B4-8522E3443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617C8-DB63-4E95-919D-9BEBC0B4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CBE9E-AE80-4AC7-A518-3FE93E4E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8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72E9-3331-4513-9874-EF288FEDE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81160-ECB6-48A0-AD32-13D25B6BC1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EE14C-C61F-4108-A50E-1641EF646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2B354F-82CF-4427-81BE-FD25122AC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A80AD-DA27-47D7-B3BB-6322B26AA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BCA4E0-6857-4246-81C7-CB4C4E9A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0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F1A5C-9B65-4CE7-9DD3-A0C6F50B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A8498-D546-4D5F-BBB2-73AC97594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1654E-030F-48F3-8251-CFEC50C3A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05C8CE-FB54-444D-9D03-9B1D1AF206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BFD43D-B655-4EFF-B78E-36B644B6C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E08BC3-F9F3-430C-91E5-8977BC4E5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C293F9-DA90-4419-8709-132AF18A0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B0018A-A931-42AA-A22E-429C3F81F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6E2B5-4F79-4C2B-8069-466D03920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191B29-5F96-461A-83FF-C9BFCA40A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2C6CA-12A8-4261-A582-11373BF0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9FE73-C0DE-4EF7-8FD4-9B8942B8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9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8AB774-8A3C-4D80-AEAA-B74B2B0BA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A53AC7-055A-4BE7-A2BE-A3FBF00BC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C6CF0-5D62-4B4B-8968-818CA473B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8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9D7E1-6AA1-49AC-A4E8-17BE49DF8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2F6BA-2197-48FF-AB3E-DC74449F2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4146D-5B08-4FC7-8C27-1BFB11B15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0A4C5-C38E-49A3-A316-323FDAF5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1BD01-CE16-429F-818F-1B0AB8126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79C46-F21F-4C81-873C-364CCC3C8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6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ADCA5-586F-439B-8449-067C0131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AB9346-C2D5-4FE8-B6D2-671DE4E99B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C4987-CBDD-4D9D-BE61-448DDD7D9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32FDB-2DAC-43DE-AC30-CFFF078F0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5494B-5AF0-4317-A4EA-E35CD6C1D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E719C-871D-4B98-8AB2-00D7A4CA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5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D093EF-D080-461C-90AC-1C064D22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16D4A-0156-41E9-B38F-910279ED5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3BC2B-C9EA-416F-A462-8DD89B95F9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D3B3B-A9A9-47F3-8AFD-3ACEF494E13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6AEF4-36F3-4EEE-A465-A38F823D33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4F878-D753-4427-845E-0FDD5EDE2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96EDC-0E32-49CD-89AE-19115F76E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6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3380C-8134-4ACB-B7DA-C5351EA96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8622" y="366713"/>
            <a:ext cx="6781800" cy="1325563"/>
          </a:xfrm>
        </p:spPr>
        <p:txBody>
          <a:bodyPr/>
          <a:lstStyle/>
          <a:p>
            <a:pPr algn="ctr"/>
            <a:r>
              <a:rPr lang="en-US">
                <a:latin typeface="Century Gothic" panose="020B0502020202020204" pitchFamily="34" charset="0"/>
              </a:rPr>
              <a:t>ELA </a:t>
            </a:r>
            <a:r>
              <a:rPr lang="en-US" dirty="0">
                <a:latin typeface="Century Gothic" panose="020B0502020202020204" pitchFamily="34" charset="0"/>
              </a:rPr>
              <a:t>Themes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5D39667-F6C2-492A-A5E0-A38AC453D04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38539" y="1789043"/>
          <a:ext cx="11502886" cy="42141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4017">
                  <a:extLst>
                    <a:ext uri="{9D8B030D-6E8A-4147-A177-3AD203B41FA5}">
                      <a16:colId xmlns:a16="http://schemas.microsoft.com/office/drawing/2014/main" val="2639557021"/>
                    </a:ext>
                  </a:extLst>
                </a:gridCol>
                <a:gridCol w="3291744">
                  <a:extLst>
                    <a:ext uri="{9D8B030D-6E8A-4147-A177-3AD203B41FA5}">
                      <a16:colId xmlns:a16="http://schemas.microsoft.com/office/drawing/2014/main" val="466293115"/>
                    </a:ext>
                  </a:extLst>
                </a:gridCol>
                <a:gridCol w="3077155">
                  <a:extLst>
                    <a:ext uri="{9D8B030D-6E8A-4147-A177-3AD203B41FA5}">
                      <a16:colId xmlns:a16="http://schemas.microsoft.com/office/drawing/2014/main" val="3112348555"/>
                    </a:ext>
                  </a:extLst>
                </a:gridCol>
                <a:gridCol w="4469970">
                  <a:extLst>
                    <a:ext uri="{9D8B030D-6E8A-4147-A177-3AD203B41FA5}">
                      <a16:colId xmlns:a16="http://schemas.microsoft.com/office/drawing/2014/main" val="1371221301"/>
                    </a:ext>
                  </a:extLst>
                </a:gridCol>
              </a:tblGrid>
              <a:tr h="3196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Knowledge Strand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Theme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Essential Question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8329202"/>
                  </a:ext>
                </a:extLst>
              </a:tr>
              <a:tr h="38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Government &amp; Citizenship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Rules at Home and School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Why do we have rules?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1737689"/>
                  </a:ext>
                </a:extLst>
              </a:tr>
              <a:tr h="38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Character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Every Story Has Characters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How are characters different?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7544307"/>
                  </a:ext>
                </a:extLst>
              </a:tr>
              <a:tr h="38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Life Science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Plants and Animals Have Needs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Why do living things have different needs?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8319907"/>
                  </a:ext>
                </a:extLst>
              </a:tr>
              <a:tr h="38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Point of View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Writers Tell Many Stories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Why do people tell stories?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4965208"/>
                  </a:ext>
                </a:extLst>
              </a:tr>
              <a:tr h="38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Technology &amp; Society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Technology at Home and School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Why do we use technology?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0706586"/>
                  </a:ext>
                </a:extLst>
              </a:tr>
              <a:tr h="38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Theme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Stories Have a Message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How do we know what is right?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8637729"/>
                  </a:ext>
                </a:extLst>
              </a:tr>
              <a:tr h="38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History &amp; Culture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Holidays and Celebrations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Why do we celebrate people and events?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921265"/>
                  </a:ext>
                </a:extLst>
              </a:tr>
              <a:tr h="38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Earth Science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Weather and Seasons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How do our lives change with the seasons?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126844"/>
                  </a:ext>
                </a:extLst>
              </a:tr>
              <a:tr h="38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Economics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Meeting Our Needs and Wants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Why do we make choices?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5244332"/>
                  </a:ext>
                </a:extLst>
              </a:tr>
              <a:tr h="38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Physical Science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Forces and Motion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What makes things move?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3097608"/>
                  </a:ext>
                </a:extLst>
              </a:tr>
            </a:tbl>
          </a:graphicData>
        </a:graphic>
      </p:graphicFrame>
      <p:pic>
        <p:nvPicPr>
          <p:cNvPr id="7170" name="Picture 2" descr="Letter ABC Watercolor Clip Art 13217665 PNG">
            <a:extLst>
              <a:ext uri="{FF2B5EF4-FFF2-40B4-BE49-F238E27FC236}">
                <a16:creationId xmlns:a16="http://schemas.microsoft.com/office/drawing/2014/main" id="{B760ACED-9B42-407E-87EF-3ADF4303F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36" y="366714"/>
            <a:ext cx="3273163" cy="125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584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ELA Themes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 Themes</dc:title>
  <dc:creator>VELEZ-ALVARADO, XANTIA</dc:creator>
  <cp:lastModifiedBy>VELEZ-ALVARADO, XANTIA</cp:lastModifiedBy>
  <cp:revision>1</cp:revision>
  <dcterms:created xsi:type="dcterms:W3CDTF">2024-09-11T14:43:45Z</dcterms:created>
  <dcterms:modified xsi:type="dcterms:W3CDTF">2024-09-11T14:44:25Z</dcterms:modified>
</cp:coreProperties>
</file>